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Sanchez" charset="1" panose="02000000000000000000"/>
      <p:regular r:id="rId14"/>
    </p:embeddedFont>
    <p:embeddedFont>
      <p:font typeface="Sanchez Italics" charset="1" panose="00000000000000000000"/>
      <p:regular r:id="rId15"/>
    </p:embeddedFont>
    <p:embeddedFont>
      <p:font typeface="League Spartan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4" t="0" r="898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02934" y="203095"/>
            <a:ext cx="1065549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 Bold"/>
              </a:rPr>
              <a:t> Theorem /Formula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30177" y="4131702"/>
            <a:ext cx="5784428" cy="5126598"/>
            <a:chOff x="0" y="0"/>
            <a:chExt cx="7712571" cy="68354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7712571" cy="597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35"/>
                </a:lnSpc>
              </a:pPr>
              <a:r>
                <a:rPr lang="en-US" sz="7300" spc="-365">
                  <a:solidFill>
                    <a:srgbClr val="FFDE59"/>
                  </a:solidFill>
                  <a:latin typeface="League Spartan"/>
                </a:rPr>
                <a:t>the number of theorems must be less than one billion.</a:t>
              </a:r>
              <a:r>
                <a:rPr lang="en-US" sz="7300" spc="-365">
                  <a:solidFill>
                    <a:srgbClr val="FFDE59"/>
                  </a:solidFill>
                  <a:latin typeface="League Spartan"/>
                </a:rPr>
                <a:t>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347784"/>
              <a:ext cx="7712571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7356" y="5209101"/>
            <a:ext cx="5784428" cy="2497698"/>
            <a:chOff x="0" y="0"/>
            <a:chExt cx="7712571" cy="33302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1450"/>
              <a:ext cx="7712571" cy="24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35"/>
                </a:lnSpc>
              </a:pPr>
              <a:r>
                <a:rPr lang="en-US" sz="7300" spc="-365">
                  <a:solidFill>
                    <a:srgbClr val="FFDE59"/>
                  </a:solidFill>
                  <a:latin typeface="League Spartan"/>
                </a:rPr>
                <a:t>a formula, or statement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42584"/>
              <a:ext cx="7712571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46" r="0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0897" r="0" b="42793"/>
          <a:stretch>
            <a:fillRect/>
          </a:stretch>
        </p:blipFill>
        <p:spPr>
          <a:xfrm flipH="false" flipV="false" rot="0">
            <a:off x="0" y="1007108"/>
            <a:ext cx="14431613" cy="12592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0897" r="0" b="42793"/>
          <a:stretch>
            <a:fillRect/>
          </a:stretch>
        </p:blipFill>
        <p:spPr>
          <a:xfrm flipH="false" flipV="false" rot="0">
            <a:off x="0" y="2654135"/>
            <a:ext cx="10154941" cy="88605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90246" y="9076295"/>
            <a:ext cx="902423" cy="90242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76773" y="2596464"/>
            <a:ext cx="8749398" cy="8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lacial Indifference Bold"/>
              </a:rPr>
              <a:t>a2 + b2 = c2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601" y="1249604"/>
            <a:ext cx="13268421" cy="18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6"/>
              </a:lnSpc>
            </a:pPr>
            <a:r>
              <a:rPr lang="en-US" sz="6560">
                <a:solidFill>
                  <a:srgbClr val="000000"/>
                </a:solidFill>
                <a:latin typeface="Glacial Indifference Bold"/>
              </a:rPr>
              <a:t>PYTHAGORAS THEOREM</a:t>
            </a:r>
          </a:p>
          <a:p>
            <a:pPr>
              <a:lnSpc>
                <a:spcPts val="721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05818" y="9076295"/>
            <a:ext cx="5784428" cy="1465824"/>
            <a:chOff x="0" y="0"/>
            <a:chExt cx="7712571" cy="195443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2400"/>
              <a:ext cx="7712571" cy="111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85"/>
                </a:lnSpc>
              </a:pPr>
              <a:r>
                <a:rPr lang="en-US" sz="6300" spc="-315">
                  <a:solidFill>
                    <a:srgbClr val="FFFFFF"/>
                  </a:solidFill>
                  <a:latin typeface="League Spartan"/>
                </a:rPr>
                <a:t>UmairSolangi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66752"/>
              <a:ext cx="7712571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0897" r="0" b="42793"/>
          <a:stretch>
            <a:fillRect/>
          </a:stretch>
        </p:blipFill>
        <p:spPr>
          <a:xfrm flipH="false" flipV="false" rot="0">
            <a:off x="-1232896" y="985516"/>
            <a:ext cx="14431613" cy="12592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16733" y="2244725"/>
            <a:ext cx="6710788" cy="67107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3797" r="0" b="0"/>
          <a:stretch>
            <a:fillRect/>
          </a:stretch>
        </p:blipFill>
        <p:spPr>
          <a:xfrm flipH="false" flipV="false" rot="0">
            <a:off x="9436552" y="2244725"/>
            <a:ext cx="7524330" cy="70895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91447" y="330512"/>
            <a:ext cx="449767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Glacial Indifference Bold"/>
              </a:rPr>
              <a:t>DEMONS                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49882" y="330512"/>
            <a:ext cx="4844038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Glacial Indifference Bold"/>
              </a:rPr>
              <a:t>BADSHAH    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972" t="16767" r="19427" b="21375"/>
          <a:stretch>
            <a:fillRect/>
          </a:stretch>
        </p:blipFill>
        <p:spPr>
          <a:xfrm flipH="false" flipV="false" rot="0">
            <a:off x="514350" y="-173184"/>
            <a:ext cx="17259300" cy="97441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5567" t="34556" r="26019" b="48867"/>
          <a:stretch>
            <a:fillRect/>
          </a:stretch>
        </p:blipFill>
        <p:spPr>
          <a:xfrm flipH="false" flipV="false" rot="0">
            <a:off x="9880030" y="1212285"/>
            <a:ext cx="6781087" cy="22241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577" r="0" b="0"/>
          <a:stretch>
            <a:fillRect/>
          </a:stretch>
        </p:blipFill>
        <p:spPr>
          <a:xfrm flipH="false" flipV="false" rot="0">
            <a:off x="0" y="0"/>
            <a:ext cx="18288000" cy="96103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04" t="11118" r="44216" b="8719"/>
          <a:stretch>
            <a:fillRect/>
          </a:stretch>
        </p:blipFill>
        <p:spPr>
          <a:xfrm flipH="false" flipV="false" rot="0">
            <a:off x="2534316" y="463373"/>
            <a:ext cx="13219369" cy="87949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0069" y="-123808"/>
            <a:ext cx="13123870" cy="98429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03397" y="337728"/>
            <a:ext cx="11629821" cy="661531"/>
            <a:chOff x="0" y="0"/>
            <a:chExt cx="3062998" cy="17423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062998" cy="174230"/>
            </a:xfrm>
            <a:custGeom>
              <a:avLst/>
              <a:gdLst/>
              <a:ahLst/>
              <a:cxnLst/>
              <a:rect r="r" b="b" t="t" l="l"/>
              <a:pathLst>
                <a:path h="174230" w="3062998">
                  <a:moveTo>
                    <a:pt x="0" y="0"/>
                  </a:moveTo>
                  <a:lnTo>
                    <a:pt x="3062998" y="0"/>
                  </a:lnTo>
                  <a:lnTo>
                    <a:pt x="3062998" y="174230"/>
                  </a:lnTo>
                  <a:lnTo>
                    <a:pt x="0" y="174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20069" y="1008783"/>
            <a:ext cx="2912916" cy="498767"/>
            <a:chOff x="0" y="0"/>
            <a:chExt cx="767188" cy="1313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67188" cy="131363"/>
            </a:xfrm>
            <a:custGeom>
              <a:avLst/>
              <a:gdLst/>
              <a:ahLst/>
              <a:cxnLst/>
              <a:rect r="r" b="b" t="t" l="l"/>
              <a:pathLst>
                <a:path h="131363" w="767188">
                  <a:moveTo>
                    <a:pt x="0" y="0"/>
                  </a:moveTo>
                  <a:lnTo>
                    <a:pt x="767188" y="0"/>
                  </a:lnTo>
                  <a:lnTo>
                    <a:pt x="767188" y="131363"/>
                  </a:lnTo>
                  <a:lnTo>
                    <a:pt x="0" y="1313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679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1786" y="2819925"/>
            <a:ext cx="5784428" cy="4647149"/>
            <a:chOff x="0" y="0"/>
            <a:chExt cx="7712571" cy="61961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47650"/>
              <a:ext cx="7712571" cy="5264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END</a:t>
              </a:r>
            </a:p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708519"/>
              <a:ext cx="7712571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</a:rPr>
                <a:t>UMAIRSOLANGICEO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DAFQOXGOHLA</dc:identifier>
  <dcterms:modified xsi:type="dcterms:W3CDTF">2011-08-01T06:04:30Z</dcterms:modified>
  <cp:revision>1</cp:revision>
  <dc:title>Pythagoras Theorem</dc:title>
</cp:coreProperties>
</file>